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6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slideLayouts/slideLayout21.xml" ContentType="application/vnd.openxmlformats-officedocument.presentationml.slideLayout+xml"/>
  <Override PartName="/ppt/theme/theme21.xml" ContentType="application/vnd.openxmlformats-officedocument.theme+xml"/>
  <Override PartName="/ppt/slideLayouts/slideLayout22.xml" ContentType="application/vnd.openxmlformats-officedocument.presentationml.slideLayout+xml"/>
  <Override PartName="/ppt/theme/theme22.xml" ContentType="application/vnd.openxmlformats-officedocument.theme+xml"/>
  <Override PartName="/ppt/slideLayouts/slideLayout23.xml" ContentType="application/vnd.openxmlformats-officedocument.presentationml.slideLayout+xml"/>
  <Override PartName="/ppt/theme/theme23.xml" ContentType="application/vnd.openxmlformats-officedocument.theme+xml"/>
  <Override PartName="/ppt/slideLayouts/slideLayout24.xml" ContentType="application/vnd.openxmlformats-officedocument.presentationml.slideLayout+xml"/>
  <Override PartName="/ppt/theme/theme24.xml" ContentType="application/vnd.openxmlformats-officedocument.theme+xml"/>
  <Override PartName="/ppt/slideLayouts/slideLayout25.xml" ContentType="application/vnd.openxmlformats-officedocument.presentationml.slideLayout+xml"/>
  <Override PartName="/ppt/theme/theme25.xml" ContentType="application/vnd.openxmlformats-officedocument.theme+xml"/>
  <Override PartName="/ppt/slideLayouts/slideLayout26.xml" ContentType="application/vnd.openxmlformats-officedocument.presentationml.slideLayout+xml"/>
  <Override PartName="/ppt/theme/theme26.xml" ContentType="application/vnd.openxmlformats-officedocument.theme+xml"/>
  <Override PartName="/ppt/slideLayouts/slideLayout27.xml" ContentType="application/vnd.openxmlformats-officedocument.presentationml.slideLayout+xml"/>
  <Override PartName="/ppt/theme/theme27.xml" ContentType="application/vnd.openxmlformats-officedocument.theme+xml"/>
  <Override PartName="/ppt/slideLayouts/slideLayout28.xml" ContentType="application/vnd.openxmlformats-officedocument.presentationml.slideLayout+xml"/>
  <Override PartName="/ppt/theme/theme28.xml" ContentType="application/vnd.openxmlformats-officedocument.theme+xml"/>
  <Override PartName="/ppt/slideLayouts/slideLayout29.xml" ContentType="application/vnd.openxmlformats-officedocument.presentationml.slideLayout+xml"/>
  <Override PartName="/ppt/theme/theme29.xml" ContentType="application/vnd.openxmlformats-officedocument.theme+xml"/>
  <Override PartName="/ppt/slideLayouts/slideLayout30.xml" ContentType="application/vnd.openxmlformats-officedocument.presentationml.slideLayout+xml"/>
  <Override PartName="/ppt/theme/theme30.xml" ContentType="application/vnd.openxmlformats-officedocument.theme+xml"/>
  <Override PartName="/ppt/slideLayouts/slideLayout31.xml" ContentType="application/vnd.openxmlformats-officedocument.presentationml.slideLayout+xml"/>
  <Override PartName="/ppt/theme/theme31.xml" ContentType="application/vnd.openxmlformats-officedocument.theme+xml"/>
  <Override PartName="/ppt/slideLayouts/slideLayout32.xml" ContentType="application/vnd.openxmlformats-officedocument.presentationml.slideLayout+xml"/>
  <Override PartName="/ppt/theme/theme32.xml" ContentType="application/vnd.openxmlformats-officedocument.theme+xml"/>
  <Override PartName="/ppt/slideLayouts/slideLayout33.xml" ContentType="application/vnd.openxmlformats-officedocument.presentationml.slideLayout+xml"/>
  <Override PartName="/ppt/theme/theme33.xml" ContentType="application/vnd.openxmlformats-officedocument.theme+xml"/>
  <Override PartName="/ppt/slideLayouts/slideLayout34.xml" ContentType="application/vnd.openxmlformats-officedocument.presentationml.slideLayout+xml"/>
  <Override PartName="/ppt/theme/theme34.xml" ContentType="application/vnd.openxmlformats-officedocument.theme+xml"/>
  <Override PartName="/ppt/slideLayouts/slideLayout35.xml" ContentType="application/vnd.openxmlformats-officedocument.presentationml.slideLayout+xml"/>
  <Override PartName="/ppt/theme/theme35.xml" ContentType="application/vnd.openxmlformats-officedocument.theme+xml"/>
  <Override PartName="/ppt/slideLayouts/slideLayout36.xml" ContentType="application/vnd.openxmlformats-officedocument.presentationml.slideLayout+xml"/>
  <Override PartName="/ppt/theme/theme36.xml" ContentType="application/vnd.openxmlformats-officedocument.theme+xml"/>
  <Override PartName="/ppt/slideLayouts/slideLayout37.xml" ContentType="application/vnd.openxmlformats-officedocument.presentationml.slideLayout+xml"/>
  <Override PartName="/ppt/theme/theme37.xml" ContentType="application/vnd.openxmlformats-officedocument.theme+xml"/>
  <Override PartName="/ppt/slideLayouts/slideLayout38.xml" ContentType="application/vnd.openxmlformats-officedocument.presentationml.slideLayout+xml"/>
  <Override PartName="/ppt/theme/theme38.xml" ContentType="application/vnd.openxmlformats-officedocument.theme+xml"/>
  <Override PartName="/ppt/slideLayouts/slideLayout39.xml" ContentType="application/vnd.openxmlformats-officedocument.presentationml.slideLayout+xml"/>
  <Override PartName="/ppt/theme/theme39.xml" ContentType="application/vnd.openxmlformats-officedocument.theme+xml"/>
  <Override PartName="/ppt/slideLayouts/slideLayout40.xml" ContentType="application/vnd.openxmlformats-officedocument.presentationml.slideLayout+xml"/>
  <Override PartName="/ppt/theme/theme40.xml" ContentType="application/vnd.openxmlformats-officedocument.theme+xml"/>
  <Override PartName="/ppt/slideLayouts/slideLayout41.xml" ContentType="application/vnd.openxmlformats-officedocument.presentationml.slideLayout+xml"/>
  <Override PartName="/ppt/theme/theme41.xml" ContentType="application/vnd.openxmlformats-officedocument.theme+xml"/>
  <Override PartName="/ppt/slideLayouts/slideLayout42.xml" ContentType="application/vnd.openxmlformats-officedocument.presentationml.slideLayout+xml"/>
  <Override PartName="/ppt/theme/theme42.xml" ContentType="application/vnd.openxmlformats-officedocument.theme+xml"/>
  <Override PartName="/ppt/slideLayouts/slideLayout43.xml" ContentType="application/vnd.openxmlformats-officedocument.presentationml.slideLayout+xml"/>
  <Override PartName="/ppt/theme/theme43.xml" ContentType="application/vnd.openxmlformats-officedocument.theme+xml"/>
  <Override PartName="/ppt/slideLayouts/slideLayout44.xml" ContentType="application/vnd.openxmlformats-officedocument.presentationml.slideLayout+xml"/>
  <Override PartName="/ppt/theme/theme44.xml" ContentType="application/vnd.openxmlformats-officedocument.theme+xml"/>
  <Override PartName="/ppt/slideLayouts/slideLayout45.xml" ContentType="application/vnd.openxmlformats-officedocument.presentationml.slideLayout+xml"/>
  <Override PartName="/ppt/theme/theme45.xml" ContentType="application/vnd.openxmlformats-officedocument.theme+xml"/>
  <Override PartName="/ppt/slideLayouts/slideLayout46.xml" ContentType="application/vnd.openxmlformats-officedocument.presentationml.slideLayout+xml"/>
  <Override PartName="/ppt/theme/theme46.xml" ContentType="application/vnd.openxmlformats-officedocument.theme+xml"/>
  <Override PartName="/ppt/slideLayouts/slideLayout47.xml" ContentType="application/vnd.openxmlformats-officedocument.presentationml.slideLayout+xml"/>
  <Override PartName="/ppt/theme/theme47.xml" ContentType="application/vnd.openxmlformats-officedocument.theme+xml"/>
  <Override PartName="/ppt/slideLayouts/slideLayout48.xml" ContentType="application/vnd.openxmlformats-officedocument.presentationml.slideLayout+xml"/>
  <Override PartName="/ppt/theme/theme48.xml" ContentType="application/vnd.openxmlformats-officedocument.theme+xml"/>
  <Override PartName="/ppt/slideLayouts/slideLayout49.xml" ContentType="application/vnd.openxmlformats-officedocument.presentationml.slideLayout+xml"/>
  <Override PartName="/ppt/theme/theme49.xml" ContentType="application/vnd.openxmlformats-officedocument.theme+xml"/>
  <Override PartName="/ppt/slideLayouts/slideLayout50.xml" ContentType="application/vnd.openxmlformats-officedocument.presentationml.slideLayout+xml"/>
  <Override PartName="/ppt/theme/theme50.xml" ContentType="application/vnd.openxmlformats-officedocument.theme+xml"/>
  <Override PartName="/ppt/slideLayouts/slideLayout51.xml" ContentType="application/vnd.openxmlformats-officedocument.presentationml.slideLayout+xml"/>
  <Override PartName="/ppt/theme/theme51.xml" ContentType="application/vnd.openxmlformats-officedocument.theme+xml"/>
  <Override PartName="/ppt/slideLayouts/slideLayout52.xml" ContentType="application/vnd.openxmlformats-officedocument.presentationml.slideLayout+xml"/>
  <Override PartName="/ppt/theme/theme52.xml" ContentType="application/vnd.openxmlformats-officedocument.theme+xml"/>
  <Override PartName="/ppt/slideLayouts/slideLayout53.xml" ContentType="application/vnd.openxmlformats-officedocument.presentationml.slideLayout+xml"/>
  <Override PartName="/ppt/theme/theme53.xml" ContentType="application/vnd.openxmlformats-officedocument.theme+xml"/>
  <Override PartName="/ppt/slideLayouts/slideLayout54.xml" ContentType="application/vnd.openxmlformats-officedocument.presentationml.slideLayout+xml"/>
  <Override PartName="/ppt/theme/theme54.xml" ContentType="application/vnd.openxmlformats-officedocument.theme+xml"/>
  <Override PartName="/ppt/slideLayouts/slideLayout55.xml" ContentType="application/vnd.openxmlformats-officedocument.presentationml.slideLayout+xml"/>
  <Override PartName="/ppt/theme/theme55.xml" ContentType="application/vnd.openxmlformats-officedocument.theme+xml"/>
  <Override PartName="/ppt/slideLayouts/slideLayout56.xml" ContentType="application/vnd.openxmlformats-officedocument.presentationml.slideLayout+xml"/>
  <Override PartName="/ppt/theme/theme56.xml" ContentType="application/vnd.openxmlformats-officedocument.theme+xml"/>
  <Override PartName="/ppt/slideLayouts/slideLayout57.xml" ContentType="application/vnd.openxmlformats-officedocument.presentationml.slideLayout+xml"/>
  <Override PartName="/ppt/theme/theme57.xml" ContentType="application/vnd.openxmlformats-officedocument.theme+xml"/>
  <Override PartName="/ppt/slideLayouts/slideLayout58.xml" ContentType="application/vnd.openxmlformats-officedocument.presentationml.slideLayout+xml"/>
  <Override PartName="/ppt/theme/theme58.xml" ContentType="application/vnd.openxmlformats-officedocument.theme+xml"/>
  <Override PartName="/ppt/slideLayouts/slideLayout59.xml" ContentType="application/vnd.openxmlformats-officedocument.presentationml.slideLayout+xml"/>
  <Override PartName="/ppt/theme/theme59.xml" ContentType="application/vnd.openxmlformats-officedocument.theme+xml"/>
  <Override PartName="/ppt/slideLayouts/slideLayout60.xml" ContentType="application/vnd.openxmlformats-officedocument.presentationml.slideLayout+xml"/>
  <Override PartName="/ppt/theme/theme60.xml" ContentType="application/vnd.openxmlformats-officedocument.theme+xml"/>
  <Override PartName="/ppt/slideLayouts/slideLayout61.xml" ContentType="application/vnd.openxmlformats-officedocument.presentationml.slideLayout+xml"/>
  <Override PartName="/ppt/theme/theme61.xml" ContentType="application/vnd.openxmlformats-officedocument.theme+xml"/>
  <Override PartName="/ppt/slideLayouts/slideLayout62.xml" ContentType="application/vnd.openxmlformats-officedocument.presentationml.slideLayout+xml"/>
  <Override PartName="/ppt/theme/theme62.xml" ContentType="application/vnd.openxmlformats-officedocument.theme+xml"/>
  <Override PartName="/ppt/slideLayouts/slideLayout63.xml" ContentType="application/vnd.openxmlformats-officedocument.presentationml.slideLayout+xml"/>
  <Override PartName="/ppt/theme/theme63.xml" ContentType="application/vnd.openxmlformats-officedocument.theme+xml"/>
  <Override PartName="/ppt/slideLayouts/slideLayout64.xml" ContentType="application/vnd.openxmlformats-officedocument.presentationml.slideLayout+xml"/>
  <Override PartName="/ppt/theme/theme64.xml" ContentType="application/vnd.openxmlformats-officedocument.theme+xml"/>
  <Override PartName="/ppt/slideLayouts/slideLayout65.xml" ContentType="application/vnd.openxmlformats-officedocument.presentationml.slideLayout+xml"/>
  <Override PartName="/ppt/theme/theme65.xml" ContentType="application/vnd.openxmlformats-officedocument.theme+xml"/>
  <Override PartName="/ppt/slideLayouts/slideLayout66.xml" ContentType="application/vnd.openxmlformats-officedocument.presentationml.slideLayout+xml"/>
  <Override PartName="/ppt/theme/theme66.xml" ContentType="application/vnd.openxmlformats-officedocument.theme+xml"/>
  <Override PartName="/ppt/slideLayouts/slideLayout67.xml" ContentType="application/vnd.openxmlformats-officedocument.presentationml.slideLayout+xml"/>
  <Override PartName="/ppt/theme/theme67.xml" ContentType="application/vnd.openxmlformats-officedocument.theme+xml"/>
  <Override PartName="/ppt/slideLayouts/slideLayout68.xml" ContentType="application/vnd.openxmlformats-officedocument.presentationml.slideLayout+xml"/>
  <Override PartName="/ppt/theme/theme68.xml" ContentType="application/vnd.openxmlformats-officedocument.theme+xml"/>
  <Override PartName="/ppt/slideLayouts/slideLayout69.xml" ContentType="application/vnd.openxmlformats-officedocument.presentationml.slideLayout+xml"/>
  <Override PartName="/ppt/theme/theme69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3" r:id="rId2"/>
    <p:sldMasterId id="2147483655" r:id="rId3"/>
    <p:sldMasterId id="2147483657" r:id="rId4"/>
    <p:sldMasterId id="2147483659" r:id="rId5"/>
    <p:sldMasterId id="2147483661" r:id="rId6"/>
    <p:sldMasterId id="2147483663" r:id="rId7"/>
    <p:sldMasterId id="2147483665" r:id="rId8"/>
    <p:sldMasterId id="2147483667" r:id="rId9"/>
    <p:sldMasterId id="2147483669" r:id="rId10"/>
    <p:sldMasterId id="2147483671" r:id="rId11"/>
    <p:sldMasterId id="2147483673" r:id="rId12"/>
    <p:sldMasterId id="2147483675" r:id="rId13"/>
    <p:sldMasterId id="2147483677" r:id="rId14"/>
    <p:sldMasterId id="2147483679" r:id="rId15"/>
    <p:sldMasterId id="2147483681" r:id="rId16"/>
    <p:sldMasterId id="2147483683" r:id="rId17"/>
    <p:sldMasterId id="2147483685" r:id="rId18"/>
    <p:sldMasterId id="2147483687" r:id="rId19"/>
    <p:sldMasterId id="2147483689" r:id="rId20"/>
    <p:sldMasterId id="2147483691" r:id="rId21"/>
    <p:sldMasterId id="2147483693" r:id="rId22"/>
    <p:sldMasterId id="2147483695" r:id="rId23"/>
    <p:sldMasterId id="2147483697" r:id="rId24"/>
    <p:sldMasterId id="2147483699" r:id="rId25"/>
    <p:sldMasterId id="2147483701" r:id="rId26"/>
    <p:sldMasterId id="2147483703" r:id="rId27"/>
    <p:sldMasterId id="2147483705" r:id="rId28"/>
    <p:sldMasterId id="2147483707" r:id="rId29"/>
    <p:sldMasterId id="2147483709" r:id="rId30"/>
    <p:sldMasterId id="2147483711" r:id="rId31"/>
    <p:sldMasterId id="2147483713" r:id="rId32"/>
    <p:sldMasterId id="2147483715" r:id="rId33"/>
    <p:sldMasterId id="2147483717" r:id="rId34"/>
    <p:sldMasterId id="2147483719" r:id="rId35"/>
    <p:sldMasterId id="2147483721" r:id="rId36"/>
    <p:sldMasterId id="2147483723" r:id="rId37"/>
    <p:sldMasterId id="2147483725" r:id="rId38"/>
    <p:sldMasterId id="2147483727" r:id="rId39"/>
    <p:sldMasterId id="2147483729" r:id="rId40"/>
    <p:sldMasterId id="2147483731" r:id="rId41"/>
    <p:sldMasterId id="2147483733" r:id="rId42"/>
    <p:sldMasterId id="2147483735" r:id="rId43"/>
    <p:sldMasterId id="2147483737" r:id="rId44"/>
    <p:sldMasterId id="2147483739" r:id="rId45"/>
    <p:sldMasterId id="2147483741" r:id="rId46"/>
    <p:sldMasterId id="2147483743" r:id="rId47"/>
    <p:sldMasterId id="2147483745" r:id="rId48"/>
    <p:sldMasterId id="2147483747" r:id="rId49"/>
    <p:sldMasterId id="2147483749" r:id="rId50"/>
    <p:sldMasterId id="2147483751" r:id="rId51"/>
    <p:sldMasterId id="2147483753" r:id="rId52"/>
    <p:sldMasterId id="2147483755" r:id="rId53"/>
    <p:sldMasterId id="2147483757" r:id="rId54"/>
    <p:sldMasterId id="2147483759" r:id="rId55"/>
    <p:sldMasterId id="2147483761" r:id="rId56"/>
    <p:sldMasterId id="2147483763" r:id="rId57"/>
    <p:sldMasterId id="2147483765" r:id="rId58"/>
    <p:sldMasterId id="2147483767" r:id="rId59"/>
    <p:sldMasterId id="2147483769" r:id="rId60"/>
    <p:sldMasterId id="2147483771" r:id="rId61"/>
    <p:sldMasterId id="2147483773" r:id="rId62"/>
    <p:sldMasterId id="2147483775" r:id="rId63"/>
    <p:sldMasterId id="2147483777" r:id="rId64"/>
    <p:sldMasterId id="2147483779" r:id="rId65"/>
    <p:sldMasterId id="2147483781" r:id="rId66"/>
    <p:sldMasterId id="2147483783" r:id="rId67"/>
    <p:sldMasterId id="2147483785" r:id="rId68"/>
    <p:sldMasterId id="2147483787" r:id="rId69"/>
  </p:sldMasterIdLst>
  <p:sldIdLst>
    <p:sldId id="260" r:id="rId70"/>
    <p:sldId id="263" r:id="rId71"/>
    <p:sldId id="266" r:id="rId72"/>
    <p:sldId id="269" r:id="rId73"/>
    <p:sldId id="272" r:id="rId74"/>
    <p:sldId id="275" r:id="rId75"/>
    <p:sldId id="278" r:id="rId76"/>
    <p:sldId id="281" r:id="rId77"/>
    <p:sldId id="284" r:id="rId78"/>
    <p:sldId id="287" r:id="rId79"/>
    <p:sldId id="290" r:id="rId80"/>
    <p:sldId id="293" r:id="rId81"/>
    <p:sldId id="296" r:id="rId82"/>
    <p:sldId id="299" r:id="rId83"/>
    <p:sldId id="302" r:id="rId84"/>
    <p:sldId id="305" r:id="rId85"/>
    <p:sldId id="308" r:id="rId86"/>
    <p:sldId id="311" r:id="rId87"/>
    <p:sldId id="314" r:id="rId88"/>
    <p:sldId id="317" r:id="rId89"/>
    <p:sldId id="320" r:id="rId90"/>
    <p:sldId id="323" r:id="rId91"/>
    <p:sldId id="326" r:id="rId92"/>
    <p:sldId id="329" r:id="rId93"/>
    <p:sldId id="332" r:id="rId94"/>
    <p:sldId id="335" r:id="rId95"/>
    <p:sldId id="338" r:id="rId96"/>
    <p:sldId id="341" r:id="rId97"/>
    <p:sldId id="344" r:id="rId98"/>
    <p:sldId id="347" r:id="rId99"/>
    <p:sldId id="350" r:id="rId100"/>
    <p:sldId id="353" r:id="rId101"/>
    <p:sldId id="356" r:id="rId102"/>
    <p:sldId id="359" r:id="rId103"/>
    <p:sldId id="362" r:id="rId104"/>
    <p:sldId id="365" r:id="rId105"/>
    <p:sldId id="368" r:id="rId106"/>
    <p:sldId id="371" r:id="rId107"/>
    <p:sldId id="374" r:id="rId108"/>
    <p:sldId id="377" r:id="rId109"/>
    <p:sldId id="380" r:id="rId110"/>
    <p:sldId id="383" r:id="rId111"/>
    <p:sldId id="386" r:id="rId112"/>
    <p:sldId id="389" r:id="rId113"/>
    <p:sldId id="392" r:id="rId114"/>
    <p:sldId id="395" r:id="rId115"/>
    <p:sldId id="398" r:id="rId116"/>
    <p:sldId id="401" r:id="rId117"/>
    <p:sldId id="404" r:id="rId118"/>
    <p:sldId id="407" r:id="rId119"/>
    <p:sldId id="410" r:id="rId120"/>
    <p:sldId id="413" r:id="rId121"/>
    <p:sldId id="416" r:id="rId122"/>
    <p:sldId id="419" r:id="rId123"/>
    <p:sldId id="422" r:id="rId124"/>
    <p:sldId id="425" r:id="rId125"/>
    <p:sldId id="428" r:id="rId126"/>
    <p:sldId id="431" r:id="rId127"/>
    <p:sldId id="434" r:id="rId128"/>
    <p:sldId id="437" r:id="rId129"/>
    <p:sldId id="440" r:id="rId130"/>
    <p:sldId id="443" r:id="rId131"/>
    <p:sldId id="446" r:id="rId132"/>
    <p:sldId id="449" r:id="rId133"/>
    <p:sldId id="452" r:id="rId134"/>
    <p:sldId id="455" r:id="rId135"/>
    <p:sldId id="458" r:id="rId136"/>
    <p:sldId id="461" r:id="rId137"/>
    <p:sldId id="464" r:id="rId138"/>
  </p:sldIdLst>
  <p:sldSz cx="12192000" cy="6858000"/>
  <p:notesSz cx="12192000" cy="6858000"/>
  <p:custDataLst>
    <p:tags r:id="rId139"/>
  </p:custDataLst>
  <p:defaultTextStyle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876" y="-108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117" Type="http://schemas.openxmlformats.org/officeDocument/2006/relationships/slide" Target="slides/slide48.xml"/><Relationship Id="rId21" Type="http://schemas.openxmlformats.org/officeDocument/2006/relationships/slideMaster" Target="slideMasters/slideMaster21.xml"/><Relationship Id="rId42" Type="http://schemas.openxmlformats.org/officeDocument/2006/relationships/slideMaster" Target="slideMasters/slideMaster42.xml"/><Relationship Id="rId47" Type="http://schemas.openxmlformats.org/officeDocument/2006/relationships/slideMaster" Target="slideMasters/slideMaster47.xml"/><Relationship Id="rId63" Type="http://schemas.openxmlformats.org/officeDocument/2006/relationships/slideMaster" Target="slideMasters/slideMaster63.xml"/><Relationship Id="rId68" Type="http://schemas.openxmlformats.org/officeDocument/2006/relationships/slideMaster" Target="slideMasters/slideMaster68.xml"/><Relationship Id="rId84" Type="http://schemas.openxmlformats.org/officeDocument/2006/relationships/slide" Target="slides/slide15.xml"/><Relationship Id="rId89" Type="http://schemas.openxmlformats.org/officeDocument/2006/relationships/slide" Target="slides/slide20.xml"/><Relationship Id="rId112" Type="http://schemas.openxmlformats.org/officeDocument/2006/relationships/slide" Target="slides/slide43.xml"/><Relationship Id="rId133" Type="http://schemas.openxmlformats.org/officeDocument/2006/relationships/slide" Target="slides/slide64.xml"/><Relationship Id="rId138" Type="http://schemas.openxmlformats.org/officeDocument/2006/relationships/slide" Target="slides/slide69.xml"/><Relationship Id="rId16" Type="http://schemas.openxmlformats.org/officeDocument/2006/relationships/slideMaster" Target="slideMasters/slideMaster16.xml"/><Relationship Id="rId107" Type="http://schemas.openxmlformats.org/officeDocument/2006/relationships/slide" Target="slides/slide38.xml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37" Type="http://schemas.openxmlformats.org/officeDocument/2006/relationships/slideMaster" Target="slideMasters/slideMaster37.xml"/><Relationship Id="rId53" Type="http://schemas.openxmlformats.org/officeDocument/2006/relationships/slideMaster" Target="slideMasters/slideMaster53.xml"/><Relationship Id="rId58" Type="http://schemas.openxmlformats.org/officeDocument/2006/relationships/slideMaster" Target="slideMasters/slideMaster58.xml"/><Relationship Id="rId74" Type="http://schemas.openxmlformats.org/officeDocument/2006/relationships/slide" Target="slides/slide5.xml"/><Relationship Id="rId79" Type="http://schemas.openxmlformats.org/officeDocument/2006/relationships/slide" Target="slides/slide10.xml"/><Relationship Id="rId102" Type="http://schemas.openxmlformats.org/officeDocument/2006/relationships/slide" Target="slides/slide33.xml"/><Relationship Id="rId123" Type="http://schemas.openxmlformats.org/officeDocument/2006/relationships/slide" Target="slides/slide54.xml"/><Relationship Id="rId128" Type="http://schemas.openxmlformats.org/officeDocument/2006/relationships/slide" Target="slides/slide59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21.xml"/><Relationship Id="rId95" Type="http://schemas.openxmlformats.org/officeDocument/2006/relationships/slide" Target="slides/slide26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43" Type="http://schemas.openxmlformats.org/officeDocument/2006/relationships/slideMaster" Target="slideMasters/slideMaster43.xml"/><Relationship Id="rId48" Type="http://schemas.openxmlformats.org/officeDocument/2006/relationships/slideMaster" Target="slideMasters/slideMaster48.xml"/><Relationship Id="rId64" Type="http://schemas.openxmlformats.org/officeDocument/2006/relationships/slideMaster" Target="slideMasters/slideMaster64.xml"/><Relationship Id="rId69" Type="http://schemas.openxmlformats.org/officeDocument/2006/relationships/slideMaster" Target="slideMasters/slideMaster69.xml"/><Relationship Id="rId113" Type="http://schemas.openxmlformats.org/officeDocument/2006/relationships/slide" Target="slides/slide44.xml"/><Relationship Id="rId118" Type="http://schemas.openxmlformats.org/officeDocument/2006/relationships/slide" Target="slides/slide49.xml"/><Relationship Id="rId134" Type="http://schemas.openxmlformats.org/officeDocument/2006/relationships/slide" Target="slides/slide65.xml"/><Relationship Id="rId139" Type="http://schemas.openxmlformats.org/officeDocument/2006/relationships/tags" Target="tags/tag1.xml"/><Relationship Id="rId8" Type="http://schemas.openxmlformats.org/officeDocument/2006/relationships/slideMaster" Target="slideMasters/slideMaster8.xml"/><Relationship Id="rId51" Type="http://schemas.openxmlformats.org/officeDocument/2006/relationships/slideMaster" Target="slideMasters/slideMaster51.xml"/><Relationship Id="rId72" Type="http://schemas.openxmlformats.org/officeDocument/2006/relationships/slide" Target="slides/slide3.xml"/><Relationship Id="rId80" Type="http://schemas.openxmlformats.org/officeDocument/2006/relationships/slide" Target="slides/slide11.xml"/><Relationship Id="rId85" Type="http://schemas.openxmlformats.org/officeDocument/2006/relationships/slide" Target="slides/slide16.xml"/><Relationship Id="rId93" Type="http://schemas.openxmlformats.org/officeDocument/2006/relationships/slide" Target="slides/slide24.xml"/><Relationship Id="rId98" Type="http://schemas.openxmlformats.org/officeDocument/2006/relationships/slide" Target="slides/slide29.xml"/><Relationship Id="rId121" Type="http://schemas.openxmlformats.org/officeDocument/2006/relationships/slide" Target="slides/slide52.xml"/><Relationship Id="rId142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46" Type="http://schemas.openxmlformats.org/officeDocument/2006/relationships/slideMaster" Target="slideMasters/slideMaster46.xml"/><Relationship Id="rId59" Type="http://schemas.openxmlformats.org/officeDocument/2006/relationships/slideMaster" Target="slideMasters/slideMaster59.xml"/><Relationship Id="rId67" Type="http://schemas.openxmlformats.org/officeDocument/2006/relationships/slideMaster" Target="slideMasters/slideMaster67.xml"/><Relationship Id="rId103" Type="http://schemas.openxmlformats.org/officeDocument/2006/relationships/slide" Target="slides/slide34.xml"/><Relationship Id="rId108" Type="http://schemas.openxmlformats.org/officeDocument/2006/relationships/slide" Target="slides/slide39.xml"/><Relationship Id="rId116" Type="http://schemas.openxmlformats.org/officeDocument/2006/relationships/slide" Target="slides/slide47.xml"/><Relationship Id="rId124" Type="http://schemas.openxmlformats.org/officeDocument/2006/relationships/slide" Target="slides/slide55.xml"/><Relationship Id="rId129" Type="http://schemas.openxmlformats.org/officeDocument/2006/relationships/slide" Target="slides/slide60.xml"/><Relationship Id="rId137" Type="http://schemas.openxmlformats.org/officeDocument/2006/relationships/slide" Target="slides/slide68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54" Type="http://schemas.openxmlformats.org/officeDocument/2006/relationships/slideMaster" Target="slideMasters/slideMaster54.xml"/><Relationship Id="rId62" Type="http://schemas.openxmlformats.org/officeDocument/2006/relationships/slideMaster" Target="slideMasters/slideMaster62.xml"/><Relationship Id="rId70" Type="http://schemas.openxmlformats.org/officeDocument/2006/relationships/slide" Target="slides/slide1.xml"/><Relationship Id="rId75" Type="http://schemas.openxmlformats.org/officeDocument/2006/relationships/slide" Target="slides/slide6.xml"/><Relationship Id="rId83" Type="http://schemas.openxmlformats.org/officeDocument/2006/relationships/slide" Target="slides/slide14.xml"/><Relationship Id="rId88" Type="http://schemas.openxmlformats.org/officeDocument/2006/relationships/slide" Target="slides/slide19.xml"/><Relationship Id="rId91" Type="http://schemas.openxmlformats.org/officeDocument/2006/relationships/slide" Target="slides/slide22.xml"/><Relationship Id="rId96" Type="http://schemas.openxmlformats.org/officeDocument/2006/relationships/slide" Target="slides/slide27.xml"/><Relationship Id="rId111" Type="http://schemas.openxmlformats.org/officeDocument/2006/relationships/slide" Target="slides/slide42.xml"/><Relationship Id="rId132" Type="http://schemas.openxmlformats.org/officeDocument/2006/relationships/slide" Target="slides/slide63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Master" Target="slideMasters/slideMaster36.xml"/><Relationship Id="rId49" Type="http://schemas.openxmlformats.org/officeDocument/2006/relationships/slideMaster" Target="slideMasters/slideMaster49.xml"/><Relationship Id="rId57" Type="http://schemas.openxmlformats.org/officeDocument/2006/relationships/slideMaster" Target="slideMasters/slideMaster57.xml"/><Relationship Id="rId106" Type="http://schemas.openxmlformats.org/officeDocument/2006/relationships/slide" Target="slides/slide37.xml"/><Relationship Id="rId114" Type="http://schemas.openxmlformats.org/officeDocument/2006/relationships/slide" Target="slides/slide45.xml"/><Relationship Id="rId119" Type="http://schemas.openxmlformats.org/officeDocument/2006/relationships/slide" Target="slides/slide50.xml"/><Relationship Id="rId127" Type="http://schemas.openxmlformats.org/officeDocument/2006/relationships/slide" Target="slides/slide58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44" Type="http://schemas.openxmlformats.org/officeDocument/2006/relationships/slideMaster" Target="slideMasters/slideMaster44.xml"/><Relationship Id="rId52" Type="http://schemas.openxmlformats.org/officeDocument/2006/relationships/slideMaster" Target="slideMasters/slideMaster52.xml"/><Relationship Id="rId60" Type="http://schemas.openxmlformats.org/officeDocument/2006/relationships/slideMaster" Target="slideMasters/slideMaster60.xml"/><Relationship Id="rId65" Type="http://schemas.openxmlformats.org/officeDocument/2006/relationships/slideMaster" Target="slideMasters/slideMaster65.xml"/><Relationship Id="rId73" Type="http://schemas.openxmlformats.org/officeDocument/2006/relationships/slide" Target="slides/slide4.xml"/><Relationship Id="rId78" Type="http://schemas.openxmlformats.org/officeDocument/2006/relationships/slide" Target="slides/slide9.xml"/><Relationship Id="rId81" Type="http://schemas.openxmlformats.org/officeDocument/2006/relationships/slide" Target="slides/slide12.xml"/><Relationship Id="rId86" Type="http://schemas.openxmlformats.org/officeDocument/2006/relationships/slide" Target="slides/slide17.xml"/><Relationship Id="rId94" Type="http://schemas.openxmlformats.org/officeDocument/2006/relationships/slide" Target="slides/slide25.xml"/><Relationship Id="rId99" Type="http://schemas.openxmlformats.org/officeDocument/2006/relationships/slide" Target="slides/slide30.xml"/><Relationship Id="rId101" Type="http://schemas.openxmlformats.org/officeDocument/2006/relationships/slide" Target="slides/slide32.xml"/><Relationship Id="rId122" Type="http://schemas.openxmlformats.org/officeDocument/2006/relationships/slide" Target="slides/slide53.xml"/><Relationship Id="rId130" Type="http://schemas.openxmlformats.org/officeDocument/2006/relationships/slide" Target="slides/slide61.xml"/><Relationship Id="rId135" Type="http://schemas.openxmlformats.org/officeDocument/2006/relationships/slide" Target="slides/slide66.xml"/><Relationship Id="rId143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109" Type="http://schemas.openxmlformats.org/officeDocument/2006/relationships/slide" Target="slides/slide40.xml"/><Relationship Id="rId34" Type="http://schemas.openxmlformats.org/officeDocument/2006/relationships/slideMaster" Target="slideMasters/slideMaster34.xml"/><Relationship Id="rId50" Type="http://schemas.openxmlformats.org/officeDocument/2006/relationships/slideMaster" Target="slideMasters/slideMaster50.xml"/><Relationship Id="rId55" Type="http://schemas.openxmlformats.org/officeDocument/2006/relationships/slideMaster" Target="slideMasters/slideMaster55.xml"/><Relationship Id="rId76" Type="http://schemas.openxmlformats.org/officeDocument/2006/relationships/slide" Target="slides/slide7.xml"/><Relationship Id="rId97" Type="http://schemas.openxmlformats.org/officeDocument/2006/relationships/slide" Target="slides/slide28.xml"/><Relationship Id="rId104" Type="http://schemas.openxmlformats.org/officeDocument/2006/relationships/slide" Target="slides/slide35.xml"/><Relationship Id="rId120" Type="http://schemas.openxmlformats.org/officeDocument/2006/relationships/slide" Target="slides/slide51.xml"/><Relationship Id="rId125" Type="http://schemas.openxmlformats.org/officeDocument/2006/relationships/slide" Target="slides/slide56.xml"/><Relationship Id="rId141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2.xml"/><Relationship Id="rId92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Master" Target="slideMasters/slideMaster40.xml"/><Relationship Id="rId45" Type="http://schemas.openxmlformats.org/officeDocument/2006/relationships/slideMaster" Target="slideMasters/slideMaster45.xml"/><Relationship Id="rId66" Type="http://schemas.openxmlformats.org/officeDocument/2006/relationships/slideMaster" Target="slideMasters/slideMaster66.xml"/><Relationship Id="rId87" Type="http://schemas.openxmlformats.org/officeDocument/2006/relationships/slide" Target="slides/slide18.xml"/><Relationship Id="rId110" Type="http://schemas.openxmlformats.org/officeDocument/2006/relationships/slide" Target="slides/slide41.xml"/><Relationship Id="rId115" Type="http://schemas.openxmlformats.org/officeDocument/2006/relationships/slide" Target="slides/slide46.xml"/><Relationship Id="rId131" Type="http://schemas.openxmlformats.org/officeDocument/2006/relationships/slide" Target="slides/slide62.xml"/><Relationship Id="rId136" Type="http://schemas.openxmlformats.org/officeDocument/2006/relationships/slide" Target="slides/slide67.xml"/><Relationship Id="rId61" Type="http://schemas.openxmlformats.org/officeDocument/2006/relationships/slideMaster" Target="slideMasters/slideMaster61.xml"/><Relationship Id="rId82" Type="http://schemas.openxmlformats.org/officeDocument/2006/relationships/slide" Target="slides/slide13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56" Type="http://schemas.openxmlformats.org/officeDocument/2006/relationships/slideMaster" Target="slideMasters/slideMaster56.xml"/><Relationship Id="rId77" Type="http://schemas.openxmlformats.org/officeDocument/2006/relationships/slide" Target="slides/slide8.xml"/><Relationship Id="rId100" Type="http://schemas.openxmlformats.org/officeDocument/2006/relationships/slide" Target="slides/slide31.xml"/><Relationship Id="rId105" Type="http://schemas.openxmlformats.org/officeDocument/2006/relationships/slide" Target="slides/slide36.xml"/><Relationship Id="rId126" Type="http://schemas.openxmlformats.org/officeDocument/2006/relationships/slide" Target="slides/slide5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2.xml"/></Relationships>
</file>

<file path=ppt/slideMasters/_rels/slideMaster23.xml.rels><?xml version="1.0" encoding="UTF-8" standalone="yes"?>
<Relationships xmlns="http://schemas.openxmlformats.org/package/2006/relationships"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3.xml"/></Relationships>
</file>

<file path=ppt/slideMasters/_rels/slideMaster24.xml.rels><?xml version="1.0" encoding="UTF-8" standalone="yes"?>
<Relationships xmlns="http://schemas.openxmlformats.org/package/2006/relationships"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24.xml"/></Relationships>
</file>

<file path=ppt/slideMasters/_rels/slideMaster25.xml.rels><?xml version="1.0" encoding="UTF-8" standalone="yes"?>
<Relationships xmlns="http://schemas.openxmlformats.org/package/2006/relationships"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25.xml"/></Relationships>
</file>

<file path=ppt/slideMasters/_rels/slideMaster26.xml.rels><?xml version="1.0" encoding="UTF-8" standalone="yes"?>
<Relationships xmlns="http://schemas.openxmlformats.org/package/2006/relationships"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26.xml"/></Relationships>
</file>

<file path=ppt/slideMasters/_rels/slideMaster27.xml.rels><?xml version="1.0" encoding="UTF-8" standalone="yes"?>
<Relationships xmlns="http://schemas.openxmlformats.org/package/2006/relationships"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27.xml"/></Relationships>
</file>

<file path=ppt/slideMasters/_rels/slideMaster28.xml.rels><?xml version="1.0" encoding="UTF-8" standalone="yes"?>
<Relationships xmlns="http://schemas.openxmlformats.org/package/2006/relationships"><Relationship Id="rId2" Type="http://schemas.openxmlformats.org/officeDocument/2006/relationships/theme" Target="../theme/theme28.xml"/><Relationship Id="rId1" Type="http://schemas.openxmlformats.org/officeDocument/2006/relationships/slideLayout" Target="../slideLayouts/slideLayout28.xml"/></Relationships>
</file>

<file path=ppt/slideMasters/_rels/slideMaster29.xml.rels><?xml version="1.0" encoding="UTF-8" standalone="yes"?>
<Relationships xmlns="http://schemas.openxmlformats.org/package/2006/relationships"><Relationship Id="rId2" Type="http://schemas.openxmlformats.org/officeDocument/2006/relationships/theme" Target="../theme/theme29.xml"/><Relationship Id="rId1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30.xml.rels><?xml version="1.0" encoding="UTF-8" standalone="yes"?>
<Relationships xmlns="http://schemas.openxmlformats.org/package/2006/relationships"><Relationship Id="rId2" Type="http://schemas.openxmlformats.org/officeDocument/2006/relationships/theme" Target="../theme/theme30.xml"/><Relationship Id="rId1" Type="http://schemas.openxmlformats.org/officeDocument/2006/relationships/slideLayout" Target="../slideLayouts/slideLayout30.xml"/></Relationships>
</file>

<file path=ppt/slideMasters/_rels/slideMaster3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1.xml"/><Relationship Id="rId1" Type="http://schemas.openxmlformats.org/officeDocument/2006/relationships/slideLayout" Target="../slideLayouts/slideLayout31.xml"/></Relationships>
</file>

<file path=ppt/slideMasters/_rels/slideMaster32.xml.rels><?xml version="1.0" encoding="UTF-8" standalone="yes"?>
<Relationships xmlns="http://schemas.openxmlformats.org/package/2006/relationships"><Relationship Id="rId2" Type="http://schemas.openxmlformats.org/officeDocument/2006/relationships/theme" Target="../theme/theme32.xml"/><Relationship Id="rId1" Type="http://schemas.openxmlformats.org/officeDocument/2006/relationships/slideLayout" Target="../slideLayouts/slideLayout32.xml"/></Relationships>
</file>

<file path=ppt/slideMasters/_rels/slideMaster3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3.xml"/><Relationship Id="rId1" Type="http://schemas.openxmlformats.org/officeDocument/2006/relationships/slideLayout" Target="../slideLayouts/slideLayout33.xml"/></Relationships>
</file>

<file path=ppt/slideMasters/_rels/slideMaster34.xml.rels><?xml version="1.0" encoding="UTF-8" standalone="yes"?>
<Relationships xmlns="http://schemas.openxmlformats.org/package/2006/relationships"><Relationship Id="rId2" Type="http://schemas.openxmlformats.org/officeDocument/2006/relationships/theme" Target="../theme/theme34.xml"/><Relationship Id="rId1" Type="http://schemas.openxmlformats.org/officeDocument/2006/relationships/slideLayout" Target="../slideLayouts/slideLayout34.xml"/></Relationships>
</file>

<file path=ppt/slideMasters/_rels/slideMaster35.xml.rels><?xml version="1.0" encoding="UTF-8" standalone="yes"?>
<Relationships xmlns="http://schemas.openxmlformats.org/package/2006/relationships"><Relationship Id="rId2" Type="http://schemas.openxmlformats.org/officeDocument/2006/relationships/theme" Target="../theme/theme35.xml"/><Relationship Id="rId1" Type="http://schemas.openxmlformats.org/officeDocument/2006/relationships/slideLayout" Target="../slideLayouts/slideLayout35.xml"/></Relationships>
</file>

<file path=ppt/slideMasters/_rels/slideMaster36.xml.rels><?xml version="1.0" encoding="UTF-8" standalone="yes"?>
<Relationships xmlns="http://schemas.openxmlformats.org/package/2006/relationships"><Relationship Id="rId2" Type="http://schemas.openxmlformats.org/officeDocument/2006/relationships/theme" Target="../theme/theme36.xml"/><Relationship Id="rId1" Type="http://schemas.openxmlformats.org/officeDocument/2006/relationships/slideLayout" Target="../slideLayouts/slideLayout36.xml"/></Relationships>
</file>

<file path=ppt/slideMasters/_rels/slideMaster37.xml.rels><?xml version="1.0" encoding="UTF-8" standalone="yes"?>
<Relationships xmlns="http://schemas.openxmlformats.org/package/2006/relationships"><Relationship Id="rId2" Type="http://schemas.openxmlformats.org/officeDocument/2006/relationships/theme" Target="../theme/theme37.xml"/><Relationship Id="rId1" Type="http://schemas.openxmlformats.org/officeDocument/2006/relationships/slideLayout" Target="../slideLayouts/slideLayout37.xml"/></Relationships>
</file>

<file path=ppt/slideMasters/_rels/slideMaster38.xml.rels><?xml version="1.0" encoding="UTF-8" standalone="yes"?>
<Relationships xmlns="http://schemas.openxmlformats.org/package/2006/relationships"><Relationship Id="rId2" Type="http://schemas.openxmlformats.org/officeDocument/2006/relationships/theme" Target="../theme/theme38.xml"/><Relationship Id="rId1" Type="http://schemas.openxmlformats.org/officeDocument/2006/relationships/slideLayout" Target="../slideLayouts/slideLayout38.xml"/></Relationships>
</file>

<file path=ppt/slideMasters/_rels/slideMaster39.xml.rels><?xml version="1.0" encoding="UTF-8" standalone="yes"?>
<Relationships xmlns="http://schemas.openxmlformats.org/package/2006/relationships"><Relationship Id="rId2" Type="http://schemas.openxmlformats.org/officeDocument/2006/relationships/theme" Target="../theme/theme39.xml"/><Relationship Id="rId1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40.xml.rels><?xml version="1.0" encoding="UTF-8" standalone="yes"?>
<Relationships xmlns="http://schemas.openxmlformats.org/package/2006/relationships"><Relationship Id="rId2" Type="http://schemas.openxmlformats.org/officeDocument/2006/relationships/theme" Target="../theme/theme40.xml"/><Relationship Id="rId1" Type="http://schemas.openxmlformats.org/officeDocument/2006/relationships/slideLayout" Target="../slideLayouts/slideLayout40.xml"/></Relationships>
</file>

<file path=ppt/slideMasters/_rels/slideMaster41.xml.rels><?xml version="1.0" encoding="UTF-8" standalone="yes"?>
<Relationships xmlns="http://schemas.openxmlformats.org/package/2006/relationships"><Relationship Id="rId2" Type="http://schemas.openxmlformats.org/officeDocument/2006/relationships/theme" Target="../theme/theme41.xml"/><Relationship Id="rId1" Type="http://schemas.openxmlformats.org/officeDocument/2006/relationships/slideLayout" Target="../slideLayouts/slideLayout41.xml"/></Relationships>
</file>

<file path=ppt/slideMasters/_rels/slideMaster42.xml.rels><?xml version="1.0" encoding="UTF-8" standalone="yes"?>
<Relationships xmlns="http://schemas.openxmlformats.org/package/2006/relationships"><Relationship Id="rId2" Type="http://schemas.openxmlformats.org/officeDocument/2006/relationships/theme" Target="../theme/theme42.xml"/><Relationship Id="rId1" Type="http://schemas.openxmlformats.org/officeDocument/2006/relationships/slideLayout" Target="../slideLayouts/slideLayout42.xml"/></Relationships>
</file>

<file path=ppt/slideMasters/_rels/slideMaster43.xml.rels><?xml version="1.0" encoding="UTF-8" standalone="yes"?>
<Relationships xmlns="http://schemas.openxmlformats.org/package/2006/relationships"><Relationship Id="rId2" Type="http://schemas.openxmlformats.org/officeDocument/2006/relationships/theme" Target="../theme/theme43.xml"/><Relationship Id="rId1" Type="http://schemas.openxmlformats.org/officeDocument/2006/relationships/slideLayout" Target="../slideLayouts/slideLayout43.xml"/></Relationships>
</file>

<file path=ppt/slideMasters/_rels/slideMaster4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4.xml"/><Relationship Id="rId1" Type="http://schemas.openxmlformats.org/officeDocument/2006/relationships/slideLayout" Target="../slideLayouts/slideLayout44.xml"/></Relationships>
</file>

<file path=ppt/slideMasters/_rels/slideMaster45.xml.rels><?xml version="1.0" encoding="UTF-8" standalone="yes"?>
<Relationships xmlns="http://schemas.openxmlformats.org/package/2006/relationships"><Relationship Id="rId2" Type="http://schemas.openxmlformats.org/officeDocument/2006/relationships/theme" Target="../theme/theme45.xml"/><Relationship Id="rId1" Type="http://schemas.openxmlformats.org/officeDocument/2006/relationships/slideLayout" Target="../slideLayouts/slideLayout45.xml"/></Relationships>
</file>

<file path=ppt/slideMasters/_rels/slideMaster46.xml.rels><?xml version="1.0" encoding="UTF-8" standalone="yes"?>
<Relationships xmlns="http://schemas.openxmlformats.org/package/2006/relationships"><Relationship Id="rId2" Type="http://schemas.openxmlformats.org/officeDocument/2006/relationships/theme" Target="../theme/theme46.xml"/><Relationship Id="rId1" Type="http://schemas.openxmlformats.org/officeDocument/2006/relationships/slideLayout" Target="../slideLayouts/slideLayout46.xml"/></Relationships>
</file>

<file path=ppt/slideMasters/_rels/slideMaster47.xml.rels><?xml version="1.0" encoding="UTF-8" standalone="yes"?>
<Relationships xmlns="http://schemas.openxmlformats.org/package/2006/relationships"><Relationship Id="rId2" Type="http://schemas.openxmlformats.org/officeDocument/2006/relationships/theme" Target="../theme/theme47.xml"/><Relationship Id="rId1" Type="http://schemas.openxmlformats.org/officeDocument/2006/relationships/slideLayout" Target="../slideLayouts/slideLayout47.xml"/></Relationships>
</file>

<file path=ppt/slideMasters/_rels/slideMaster48.xml.rels><?xml version="1.0" encoding="UTF-8" standalone="yes"?>
<Relationships xmlns="http://schemas.openxmlformats.org/package/2006/relationships"><Relationship Id="rId2" Type="http://schemas.openxmlformats.org/officeDocument/2006/relationships/theme" Target="../theme/theme48.xml"/><Relationship Id="rId1" Type="http://schemas.openxmlformats.org/officeDocument/2006/relationships/slideLayout" Target="../slideLayouts/slideLayout48.xml"/></Relationships>
</file>

<file path=ppt/slideMasters/_rels/slideMaster49.xml.rels><?xml version="1.0" encoding="UTF-8" standalone="yes"?>
<Relationships xmlns="http://schemas.openxmlformats.org/package/2006/relationships"><Relationship Id="rId2" Type="http://schemas.openxmlformats.org/officeDocument/2006/relationships/theme" Target="../theme/theme49.xml"/><Relationship Id="rId1" Type="http://schemas.openxmlformats.org/officeDocument/2006/relationships/slideLayout" Target="../slideLayouts/slideLayout49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50.xml.rels><?xml version="1.0" encoding="UTF-8" standalone="yes"?>
<Relationships xmlns="http://schemas.openxmlformats.org/package/2006/relationships"><Relationship Id="rId2" Type="http://schemas.openxmlformats.org/officeDocument/2006/relationships/theme" Target="../theme/theme50.xml"/><Relationship Id="rId1" Type="http://schemas.openxmlformats.org/officeDocument/2006/relationships/slideLayout" Target="../slideLayouts/slideLayout50.xml"/></Relationships>
</file>

<file path=ppt/slideMasters/_rels/slideMaster51.xml.rels><?xml version="1.0" encoding="UTF-8" standalone="yes"?>
<Relationships xmlns="http://schemas.openxmlformats.org/package/2006/relationships"><Relationship Id="rId2" Type="http://schemas.openxmlformats.org/officeDocument/2006/relationships/theme" Target="../theme/theme51.xml"/><Relationship Id="rId1" Type="http://schemas.openxmlformats.org/officeDocument/2006/relationships/slideLayout" Target="../slideLayouts/slideLayout51.xml"/></Relationships>
</file>

<file path=ppt/slideMasters/_rels/slideMaster52.xml.rels><?xml version="1.0" encoding="UTF-8" standalone="yes"?>
<Relationships xmlns="http://schemas.openxmlformats.org/package/2006/relationships"><Relationship Id="rId2" Type="http://schemas.openxmlformats.org/officeDocument/2006/relationships/theme" Target="../theme/theme52.xml"/><Relationship Id="rId1" Type="http://schemas.openxmlformats.org/officeDocument/2006/relationships/slideLayout" Target="../slideLayouts/slideLayout52.xml"/></Relationships>
</file>

<file path=ppt/slideMasters/_rels/slideMaster53.xml.rels><?xml version="1.0" encoding="UTF-8" standalone="yes"?>
<Relationships xmlns="http://schemas.openxmlformats.org/package/2006/relationships"><Relationship Id="rId2" Type="http://schemas.openxmlformats.org/officeDocument/2006/relationships/theme" Target="../theme/theme53.xml"/><Relationship Id="rId1" Type="http://schemas.openxmlformats.org/officeDocument/2006/relationships/slideLayout" Target="../slideLayouts/slideLayout53.xml"/></Relationships>
</file>

<file path=ppt/slideMasters/_rels/slideMaster54.xml.rels><?xml version="1.0" encoding="UTF-8" standalone="yes"?>
<Relationships xmlns="http://schemas.openxmlformats.org/package/2006/relationships"><Relationship Id="rId2" Type="http://schemas.openxmlformats.org/officeDocument/2006/relationships/theme" Target="../theme/theme54.xml"/><Relationship Id="rId1" Type="http://schemas.openxmlformats.org/officeDocument/2006/relationships/slideLayout" Target="../slideLayouts/slideLayout54.xml"/></Relationships>
</file>

<file path=ppt/slideMasters/_rels/slideMaster5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5.xml"/><Relationship Id="rId1" Type="http://schemas.openxmlformats.org/officeDocument/2006/relationships/slideLayout" Target="../slideLayouts/slideLayout55.xml"/></Relationships>
</file>

<file path=ppt/slideMasters/_rels/slideMaster56.xml.rels><?xml version="1.0" encoding="UTF-8" standalone="yes"?>
<Relationships xmlns="http://schemas.openxmlformats.org/package/2006/relationships"><Relationship Id="rId2" Type="http://schemas.openxmlformats.org/officeDocument/2006/relationships/theme" Target="../theme/theme56.xml"/><Relationship Id="rId1" Type="http://schemas.openxmlformats.org/officeDocument/2006/relationships/slideLayout" Target="../slideLayouts/slideLayout56.xml"/></Relationships>
</file>

<file path=ppt/slideMasters/_rels/slideMaster57.xml.rels><?xml version="1.0" encoding="UTF-8" standalone="yes"?>
<Relationships xmlns="http://schemas.openxmlformats.org/package/2006/relationships"><Relationship Id="rId2" Type="http://schemas.openxmlformats.org/officeDocument/2006/relationships/theme" Target="../theme/theme57.xml"/><Relationship Id="rId1" Type="http://schemas.openxmlformats.org/officeDocument/2006/relationships/slideLayout" Target="../slideLayouts/slideLayout57.xml"/></Relationships>
</file>

<file path=ppt/slideMasters/_rels/slideMaster58.xml.rels><?xml version="1.0" encoding="UTF-8" standalone="yes"?>
<Relationships xmlns="http://schemas.openxmlformats.org/package/2006/relationships"><Relationship Id="rId2" Type="http://schemas.openxmlformats.org/officeDocument/2006/relationships/theme" Target="../theme/theme58.xml"/><Relationship Id="rId1" Type="http://schemas.openxmlformats.org/officeDocument/2006/relationships/slideLayout" Target="../slideLayouts/slideLayout58.xml"/></Relationships>
</file>

<file path=ppt/slideMasters/_rels/slideMaster59.xml.rels><?xml version="1.0" encoding="UTF-8" standalone="yes"?>
<Relationships xmlns="http://schemas.openxmlformats.org/package/2006/relationships"><Relationship Id="rId2" Type="http://schemas.openxmlformats.org/officeDocument/2006/relationships/theme" Target="../theme/theme59.xml"/><Relationship Id="rId1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60.xml.rels><?xml version="1.0" encoding="UTF-8" standalone="yes"?>
<Relationships xmlns="http://schemas.openxmlformats.org/package/2006/relationships"><Relationship Id="rId2" Type="http://schemas.openxmlformats.org/officeDocument/2006/relationships/theme" Target="../theme/theme60.xml"/><Relationship Id="rId1" Type="http://schemas.openxmlformats.org/officeDocument/2006/relationships/slideLayout" Target="../slideLayouts/slideLayout60.xml"/></Relationships>
</file>

<file path=ppt/slideMasters/_rels/slideMaster61.xml.rels><?xml version="1.0" encoding="UTF-8" standalone="yes"?>
<Relationships xmlns="http://schemas.openxmlformats.org/package/2006/relationships"><Relationship Id="rId2" Type="http://schemas.openxmlformats.org/officeDocument/2006/relationships/theme" Target="../theme/theme61.xml"/><Relationship Id="rId1" Type="http://schemas.openxmlformats.org/officeDocument/2006/relationships/slideLayout" Target="../slideLayouts/slideLayout61.xml"/></Relationships>
</file>

<file path=ppt/slideMasters/_rels/slideMaster62.xml.rels><?xml version="1.0" encoding="UTF-8" standalone="yes"?>
<Relationships xmlns="http://schemas.openxmlformats.org/package/2006/relationships"><Relationship Id="rId2" Type="http://schemas.openxmlformats.org/officeDocument/2006/relationships/theme" Target="../theme/theme62.xml"/><Relationship Id="rId1" Type="http://schemas.openxmlformats.org/officeDocument/2006/relationships/slideLayout" Target="../slideLayouts/slideLayout62.xml"/></Relationships>
</file>

<file path=ppt/slideMasters/_rels/slideMaster63.xml.rels><?xml version="1.0" encoding="UTF-8" standalone="yes"?>
<Relationships xmlns="http://schemas.openxmlformats.org/package/2006/relationships"><Relationship Id="rId2" Type="http://schemas.openxmlformats.org/officeDocument/2006/relationships/theme" Target="../theme/theme63.xml"/><Relationship Id="rId1" Type="http://schemas.openxmlformats.org/officeDocument/2006/relationships/slideLayout" Target="../slideLayouts/slideLayout63.xml"/></Relationships>
</file>

<file path=ppt/slideMasters/_rels/slideMaster64.xml.rels><?xml version="1.0" encoding="UTF-8" standalone="yes"?>
<Relationships xmlns="http://schemas.openxmlformats.org/package/2006/relationships"><Relationship Id="rId2" Type="http://schemas.openxmlformats.org/officeDocument/2006/relationships/theme" Target="../theme/theme64.xml"/><Relationship Id="rId1" Type="http://schemas.openxmlformats.org/officeDocument/2006/relationships/slideLayout" Target="../slideLayouts/slideLayout64.xml"/></Relationships>
</file>

<file path=ppt/slideMasters/_rels/slideMaster65.xml.rels><?xml version="1.0" encoding="UTF-8" standalone="yes"?>
<Relationships xmlns="http://schemas.openxmlformats.org/package/2006/relationships"><Relationship Id="rId2" Type="http://schemas.openxmlformats.org/officeDocument/2006/relationships/theme" Target="../theme/theme65.xml"/><Relationship Id="rId1" Type="http://schemas.openxmlformats.org/officeDocument/2006/relationships/slideLayout" Target="../slideLayouts/slideLayout65.xml"/></Relationships>
</file>

<file path=ppt/slideMasters/_rels/slideMaster6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6.xml"/><Relationship Id="rId1" Type="http://schemas.openxmlformats.org/officeDocument/2006/relationships/slideLayout" Target="../slideLayouts/slideLayout66.xml"/></Relationships>
</file>

<file path=ppt/slideMasters/_rels/slideMaster67.xml.rels><?xml version="1.0" encoding="UTF-8" standalone="yes"?>
<Relationships xmlns="http://schemas.openxmlformats.org/package/2006/relationships"><Relationship Id="rId2" Type="http://schemas.openxmlformats.org/officeDocument/2006/relationships/theme" Target="../theme/theme67.xml"/><Relationship Id="rId1" Type="http://schemas.openxmlformats.org/officeDocument/2006/relationships/slideLayout" Target="../slideLayouts/slideLayout67.xml"/></Relationships>
</file>

<file path=ppt/slideMasters/_rels/slideMaster68.xml.rels><?xml version="1.0" encoding="UTF-8" standalone="yes"?>
<Relationships xmlns="http://schemas.openxmlformats.org/package/2006/relationships"><Relationship Id="rId2" Type="http://schemas.openxmlformats.org/officeDocument/2006/relationships/theme" Target="../theme/theme68.xml"/><Relationship Id="rId1" Type="http://schemas.openxmlformats.org/officeDocument/2006/relationships/slideLayout" Target="../slideLayouts/slideLayout68.xml"/></Relationships>
</file>

<file path=ppt/slideMasters/_rels/slideMaster69.xml.rels><?xml version="1.0" encoding="UTF-8" standalone="yes"?>
<Relationships xmlns="http://schemas.openxmlformats.org/package/2006/relationships"><Relationship Id="rId2" Type="http://schemas.openxmlformats.org/officeDocument/2006/relationships/theme" Target="../theme/theme69.xml"/><Relationship Id="rId1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5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5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5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5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5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5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6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6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6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6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9.01.14"/>
  <p:tag name="AS_TITLE" val="Aspose.Slides for .NET 2.0"/>
  <p:tag name="AS_VERSION" val="19.1"/>
</p:tagLst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自定义</PresentationFormat>
  <Paragraphs>0</Paragraphs>
  <Slides>69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69</vt:i4>
      </vt:variant>
      <vt:variant>
        <vt:lpstr>幻灯片标题</vt:lpstr>
      </vt:variant>
      <vt:variant>
        <vt:i4>69</vt:i4>
      </vt:variant>
    </vt:vector>
  </HeadingPairs>
  <TitlesOfParts>
    <vt:vector size="138" baseType="lpstr"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dell</dc:creator>
  <cp:lastModifiedBy>admin</cp:lastModifiedBy>
  <cp:revision>2</cp:revision>
  <dcterms:modified xsi:type="dcterms:W3CDTF">2020-09-23T16:46:14Z</dcterms:modified>
</cp:coreProperties>
</file>